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48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3ECF-DCA1-4CE0-BBC9-9CBB7EB46BB9}" type="datetimeFigureOut">
              <a:rPr lang="en-MY" smtClean="0"/>
              <a:t>20/4/2015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3BDB1-1C49-455F-B140-74F73953A4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4388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3ECF-DCA1-4CE0-BBC9-9CBB7EB46BB9}" type="datetimeFigureOut">
              <a:rPr lang="en-MY" smtClean="0"/>
              <a:t>20/4/2015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3BDB1-1C49-455F-B140-74F73953A4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34023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3ECF-DCA1-4CE0-BBC9-9CBB7EB46BB9}" type="datetimeFigureOut">
              <a:rPr lang="en-MY" smtClean="0"/>
              <a:t>20/4/2015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3BDB1-1C49-455F-B140-74F73953A4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99193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3ECF-DCA1-4CE0-BBC9-9CBB7EB46BB9}" type="datetimeFigureOut">
              <a:rPr lang="en-MY" smtClean="0"/>
              <a:t>20/4/2015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3BDB1-1C49-455F-B140-74F73953A4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22761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3ECF-DCA1-4CE0-BBC9-9CBB7EB46BB9}" type="datetimeFigureOut">
              <a:rPr lang="en-MY" smtClean="0"/>
              <a:t>20/4/2015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3BDB1-1C49-455F-B140-74F73953A4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92604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3ECF-DCA1-4CE0-BBC9-9CBB7EB46BB9}" type="datetimeFigureOut">
              <a:rPr lang="en-MY" smtClean="0"/>
              <a:t>20/4/2015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3BDB1-1C49-455F-B140-74F73953A4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07197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3ECF-DCA1-4CE0-BBC9-9CBB7EB46BB9}" type="datetimeFigureOut">
              <a:rPr lang="en-MY" smtClean="0"/>
              <a:t>20/4/2015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3BDB1-1C49-455F-B140-74F73953A4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58997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3ECF-DCA1-4CE0-BBC9-9CBB7EB46BB9}" type="datetimeFigureOut">
              <a:rPr lang="en-MY" smtClean="0"/>
              <a:t>20/4/2015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3BDB1-1C49-455F-B140-74F73953A4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68948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3ECF-DCA1-4CE0-BBC9-9CBB7EB46BB9}" type="datetimeFigureOut">
              <a:rPr lang="en-MY" smtClean="0"/>
              <a:t>20/4/2015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3BDB1-1C49-455F-B140-74F73953A4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12884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3ECF-DCA1-4CE0-BBC9-9CBB7EB46BB9}" type="datetimeFigureOut">
              <a:rPr lang="en-MY" smtClean="0"/>
              <a:t>20/4/2015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3BDB1-1C49-455F-B140-74F73953A4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14888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53ECF-DCA1-4CE0-BBC9-9CBB7EB46BB9}" type="datetimeFigureOut">
              <a:rPr lang="en-MY" smtClean="0"/>
              <a:t>20/4/2015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3BDB1-1C49-455F-B140-74F73953A4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89243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53ECF-DCA1-4CE0-BBC9-9CBB7EB46BB9}" type="datetimeFigureOut">
              <a:rPr lang="en-MY" smtClean="0"/>
              <a:t>20/4/2015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3BDB1-1C49-455F-B140-74F73953A4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03057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5496" y="2778497"/>
            <a:ext cx="9144000" cy="10825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MY" sz="2800" b="1" dirty="0" smtClean="0">
                <a:latin typeface="+mn-lt"/>
              </a:rPr>
              <a:t>Perceptions of people towards NEW ARCHTIECTURE</a:t>
            </a:r>
            <a:endParaRPr lang="en-MY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2348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102024" y="3645024"/>
            <a:ext cx="6710336" cy="2736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MY" sz="2400" dirty="0" smtClean="0">
                <a:latin typeface="+mn-lt"/>
              </a:rPr>
              <a:t>Vitality / Endurance &amp; Justification – People will more likely to accept the new condition of architecture</a:t>
            </a:r>
            <a:endParaRPr lang="en-MY" sz="2400" dirty="0">
              <a:latin typeface="+mn-lt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5496" y="332656"/>
            <a:ext cx="9144000" cy="10825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MY" sz="2400" dirty="0" smtClean="0">
                <a:latin typeface="+mn-lt"/>
              </a:rPr>
              <a:t>Classical . Modernism. Expressionism. Eco-Architecture</a:t>
            </a:r>
            <a:endParaRPr lang="en-MY" sz="2400" dirty="0">
              <a:latin typeface="+mn-lt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099542" y="1506838"/>
            <a:ext cx="2392338" cy="29302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MY" sz="2400" dirty="0" smtClean="0">
                <a:latin typeface="+mn-lt"/>
              </a:rPr>
              <a:t>Imaginary Flaws 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MY" sz="2400" dirty="0" smtClean="0">
                <a:latin typeface="+mn-lt"/>
              </a:rPr>
              <a:t>Forms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MY" sz="2400" dirty="0" smtClean="0">
                <a:latin typeface="+mn-lt"/>
              </a:rPr>
              <a:t>Idea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MY" sz="2400" dirty="0" smtClean="0">
                <a:latin typeface="+mn-lt"/>
              </a:rPr>
              <a:t>Context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MY" sz="2400" dirty="0" smtClean="0">
                <a:latin typeface="+mn-lt"/>
              </a:rPr>
              <a:t>Complexion 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en-MY" sz="24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2894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88640"/>
            <a:ext cx="6336704" cy="32105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949" y="3573016"/>
            <a:ext cx="4517291" cy="301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25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36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3</cp:revision>
  <dcterms:created xsi:type="dcterms:W3CDTF">2015-04-20T08:56:28Z</dcterms:created>
  <dcterms:modified xsi:type="dcterms:W3CDTF">2015-04-20T09:22:41Z</dcterms:modified>
</cp:coreProperties>
</file>